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63" r:id="rId6"/>
    <p:sldId id="264" r:id="rId7"/>
    <p:sldId id="265" r:id="rId8"/>
    <p:sldId id="270" r:id="rId9"/>
    <p:sldId id="266" r:id="rId10"/>
    <p:sldId id="269" r:id="rId11"/>
    <p:sldId id="271" r:id="rId12"/>
    <p:sldId id="267" r:id="rId13"/>
    <p:sldId id="268" r:id="rId14"/>
    <p:sldId id="272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HUA PETER" userId="2254a0b82e507c86" providerId="LiveId" clId="{F4EF4EC2-1E86-434B-B82A-92F58E8C750A}"/>
    <pc:docChg chg="custSel addSld delSld modSld sldOrd">
      <pc:chgData name="JOSHUA PETER" userId="2254a0b82e507c86" providerId="LiveId" clId="{F4EF4EC2-1E86-434B-B82A-92F58E8C750A}" dt="2021-12-27T07:01:40.012" v="84"/>
      <pc:docMkLst>
        <pc:docMk/>
      </pc:docMkLst>
      <pc:sldChg chg="modSp mod">
        <pc:chgData name="JOSHUA PETER" userId="2254a0b82e507c86" providerId="LiveId" clId="{F4EF4EC2-1E86-434B-B82A-92F58E8C750A}" dt="2021-12-27T06:59:40.361" v="64" actId="255"/>
        <pc:sldMkLst>
          <pc:docMk/>
          <pc:sldMk cId="626631854" sldId="257"/>
        </pc:sldMkLst>
        <pc:spChg chg="mod">
          <ac:chgData name="JOSHUA PETER" userId="2254a0b82e507c86" providerId="LiveId" clId="{F4EF4EC2-1E86-434B-B82A-92F58E8C750A}" dt="2021-12-27T06:59:40.361" v="64" actId="255"/>
          <ac:spMkLst>
            <pc:docMk/>
            <pc:sldMk cId="626631854" sldId="257"/>
            <ac:spMk id="3" creationId="{8C34CC1C-3F82-49BE-AB7F-813B53AA413D}"/>
          </ac:spMkLst>
        </pc:spChg>
      </pc:sldChg>
      <pc:sldChg chg="modSp del mod">
        <pc:chgData name="JOSHUA PETER" userId="2254a0b82e507c86" providerId="LiveId" clId="{F4EF4EC2-1E86-434B-B82A-92F58E8C750A}" dt="2021-12-27T06:57:58.891" v="53" actId="47"/>
        <pc:sldMkLst>
          <pc:docMk/>
          <pc:sldMk cId="1217452505" sldId="258"/>
        </pc:sldMkLst>
        <pc:spChg chg="mod">
          <ac:chgData name="JOSHUA PETER" userId="2254a0b82e507c86" providerId="LiveId" clId="{F4EF4EC2-1E86-434B-B82A-92F58E8C750A}" dt="2021-12-27T06:57:16.474" v="47" actId="20577"/>
          <ac:spMkLst>
            <pc:docMk/>
            <pc:sldMk cId="1217452505" sldId="258"/>
            <ac:spMk id="3" creationId="{004E1BE3-1092-4AFB-B5D6-18A132581FBE}"/>
          </ac:spMkLst>
        </pc:spChg>
      </pc:sldChg>
      <pc:sldChg chg="modSp mod">
        <pc:chgData name="JOSHUA PETER" userId="2254a0b82e507c86" providerId="LiveId" clId="{F4EF4EC2-1E86-434B-B82A-92F58E8C750A}" dt="2021-12-27T07:01:22.031" v="82" actId="255"/>
        <pc:sldMkLst>
          <pc:docMk/>
          <pc:sldMk cId="2627511030" sldId="259"/>
        </pc:sldMkLst>
        <pc:spChg chg="mod">
          <ac:chgData name="JOSHUA PETER" userId="2254a0b82e507c86" providerId="LiveId" clId="{F4EF4EC2-1E86-434B-B82A-92F58E8C750A}" dt="2021-12-27T07:01:22.031" v="82" actId="255"/>
          <ac:spMkLst>
            <pc:docMk/>
            <pc:sldMk cId="2627511030" sldId="259"/>
            <ac:spMk id="3" creationId="{93F5A30A-5BAE-478C-AD15-80755EE3571F}"/>
          </ac:spMkLst>
        </pc:spChg>
      </pc:sldChg>
      <pc:sldChg chg="ord">
        <pc:chgData name="JOSHUA PETER" userId="2254a0b82e507c86" providerId="LiveId" clId="{F4EF4EC2-1E86-434B-B82A-92F58E8C750A}" dt="2021-12-27T07:01:40.012" v="84"/>
        <pc:sldMkLst>
          <pc:docMk/>
          <pc:sldMk cId="3324588944" sldId="260"/>
        </pc:sldMkLst>
      </pc:sldChg>
      <pc:sldChg chg="modSp mod">
        <pc:chgData name="JOSHUA PETER" userId="2254a0b82e507c86" providerId="LiveId" clId="{F4EF4EC2-1E86-434B-B82A-92F58E8C750A}" dt="2021-12-27T05:36:04.884" v="0" actId="1076"/>
        <pc:sldMkLst>
          <pc:docMk/>
          <pc:sldMk cId="3391244684" sldId="267"/>
        </pc:sldMkLst>
        <pc:picChg chg="mod">
          <ac:chgData name="JOSHUA PETER" userId="2254a0b82e507c86" providerId="LiveId" clId="{F4EF4EC2-1E86-434B-B82A-92F58E8C750A}" dt="2021-12-27T05:36:04.884" v="0" actId="1076"/>
          <ac:picMkLst>
            <pc:docMk/>
            <pc:sldMk cId="3391244684" sldId="267"/>
            <ac:picMk id="4" creationId="{5F3B255E-C2EB-4C2B-915A-34A92DE3E40F}"/>
          </ac:picMkLst>
        </pc:picChg>
      </pc:sldChg>
      <pc:sldChg chg="delSp modSp mod">
        <pc:chgData name="JOSHUA PETER" userId="2254a0b82e507c86" providerId="LiveId" clId="{F4EF4EC2-1E86-434B-B82A-92F58E8C750A}" dt="2021-12-27T05:36:16.440" v="2" actId="1076"/>
        <pc:sldMkLst>
          <pc:docMk/>
          <pc:sldMk cId="1739037663" sldId="268"/>
        </pc:sldMkLst>
        <pc:picChg chg="del">
          <ac:chgData name="JOSHUA PETER" userId="2254a0b82e507c86" providerId="LiveId" clId="{F4EF4EC2-1E86-434B-B82A-92F58E8C750A}" dt="2021-12-27T05:36:12.345" v="1" actId="478"/>
          <ac:picMkLst>
            <pc:docMk/>
            <pc:sldMk cId="1739037663" sldId="268"/>
            <ac:picMk id="4" creationId="{D655DB17-F052-443A-BA17-369830862501}"/>
          </ac:picMkLst>
        </pc:picChg>
        <pc:picChg chg="mod">
          <ac:chgData name="JOSHUA PETER" userId="2254a0b82e507c86" providerId="LiveId" clId="{F4EF4EC2-1E86-434B-B82A-92F58E8C750A}" dt="2021-12-27T05:36:16.440" v="2" actId="1076"/>
          <ac:picMkLst>
            <pc:docMk/>
            <pc:sldMk cId="1739037663" sldId="268"/>
            <ac:picMk id="6" creationId="{F28DA9BD-E367-444A-B04F-B6D1E0BA9BD8}"/>
          </ac:picMkLst>
        </pc:picChg>
      </pc:sldChg>
      <pc:sldChg chg="addSp delSp modSp add mod ord">
        <pc:chgData name="JOSHUA PETER" userId="2254a0b82e507c86" providerId="LiveId" clId="{F4EF4EC2-1E86-434B-B82A-92F58E8C750A}" dt="2021-12-27T05:37:14.386" v="21"/>
        <pc:sldMkLst>
          <pc:docMk/>
          <pc:sldMk cId="1639995339" sldId="272"/>
        </pc:sldMkLst>
        <pc:spChg chg="mod">
          <ac:chgData name="JOSHUA PETER" userId="2254a0b82e507c86" providerId="LiveId" clId="{F4EF4EC2-1E86-434B-B82A-92F58E8C750A}" dt="2021-12-27T05:37:08.365" v="19" actId="20577"/>
          <ac:spMkLst>
            <pc:docMk/>
            <pc:sldMk cId="1639995339" sldId="272"/>
            <ac:spMk id="2" creationId="{3DC424C6-5933-41DF-97F3-7B0FDC278332}"/>
          </ac:spMkLst>
        </pc:spChg>
        <pc:picChg chg="del">
          <ac:chgData name="JOSHUA PETER" userId="2254a0b82e507c86" providerId="LiveId" clId="{F4EF4EC2-1E86-434B-B82A-92F58E8C750A}" dt="2021-12-27T05:36:51.098" v="4" actId="478"/>
          <ac:picMkLst>
            <pc:docMk/>
            <pc:sldMk cId="1639995339" sldId="272"/>
            <ac:picMk id="4" creationId="{5F3B255E-C2EB-4C2B-915A-34A92DE3E40F}"/>
          </ac:picMkLst>
        </pc:picChg>
        <pc:picChg chg="add mod">
          <ac:chgData name="JOSHUA PETER" userId="2254a0b82e507c86" providerId="LiveId" clId="{F4EF4EC2-1E86-434B-B82A-92F58E8C750A}" dt="2021-12-27T05:36:59.162" v="7" actId="1076"/>
          <ac:picMkLst>
            <pc:docMk/>
            <pc:sldMk cId="1639995339" sldId="272"/>
            <ac:picMk id="5" creationId="{F8C6ABA8-A28F-4B14-917C-27B4E9B838C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1C90A-6BEE-4E2C-BFC5-BDA4004E40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D92C31-E6DE-42D3-94BF-3042AA4D2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D6A3E-3CA5-4DF4-869C-2D59FE567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C390C-7AFD-4445-9464-811E21C9E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D177D-8276-41A3-8602-739060CFD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8343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8A49-1F5B-4250-BD6E-70AB17030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82AB3-609E-4901-B3A1-E94008A6D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543E1-3A28-4F06-A875-FF800907C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9920DA-C7A3-431D-B078-19B56732D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D1C29-EB0D-422F-A0B9-2D018E71E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4900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F7FE8B-C1D0-4956-8BBD-DA67DBBE1C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D08064-1F66-47C8-AB90-0FDE1783F6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8BC92-B10C-43AD-90CA-4CD6CFAA1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78525-F06C-41D7-A9F6-9A5861C74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A63F9-7751-4DE2-B09A-930159507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08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FBC38-EB80-4D2A-9050-C73C432D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61657-E8EB-4CA0-B440-0C81BE2CB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4AA1E0-230E-4893-AF89-AB4A68636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5A541-6D96-42F7-8556-D57954630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394D2-903E-41F0-B07C-92FE6C087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1591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C5ABB-C291-4EDD-A4AA-124DE0357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797E1-32B6-4905-BCD7-FD98DDCD4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D48BB-715D-4E08-B5C9-12E1911C8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503ED-072E-494F-97BA-CDEF899B1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0180C-B464-4AFF-B70B-144EA128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553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FEC02-1920-4E78-8D70-FDE85DDF3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5C8D5-CF8F-4BDA-A8CD-07B400F291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8EE455-FF8B-4C8F-9FE7-F4BD5F6C4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5DD9FD-3D6D-4445-AB96-F48040F07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EDD73-C952-40C5-AA63-84B577336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F14453-0FDC-403A-9D0E-3B928EA2B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2893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722B7-BCAB-4084-A4A6-7A4977EC7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1A559B-F133-41F9-9C0B-E8D88510F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93F3A1-2040-4502-8A53-589749C35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1C2C1A-B159-4005-9681-745868DF09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C392A-C2D0-4331-967C-AAF6239483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326315-1AFE-4087-BEEA-59117690D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20B4CD-577F-4059-9953-3A524BFA9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433956-ED91-452A-B9D3-D3394F95C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0635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71856-0D46-44E7-B6B9-B8B9EDA5D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95F905-653F-4DB5-8EED-55B6107B0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EE1AE9-D3DF-4B33-A12E-960435468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11DD5B-0EF6-45CA-8D8C-D49123BC3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592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8A8CCC-EF65-4044-B459-04AD4EE5D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48B141-D872-490B-B206-4F59E0E66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95BA5-D341-44FC-A112-26FE1975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2259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DC7AB-162D-4074-81DD-9A551D9D1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B2880-24F0-47AF-9015-60A0CF2A4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7D46ED-CE8F-4965-B834-65CA78B457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8F4A8D-02EB-4237-B7FF-14804A7B0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75D7A1-EBA3-4E11-976F-E1647AB7A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97174-A460-4371-AC6A-00439CDB3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0488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71751-148E-4E99-8C0F-22BED103D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D5E7AF-2799-4D03-949B-57371F3F15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47837-5A2C-4D07-98C8-D11813794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C203C-AD84-4681-B3B2-135C7CC5A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B427E-30F9-488C-89F6-F3128B265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CBF10-593C-44E9-8504-D7508F855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508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0F555-B2CC-4226-9DFA-74A3870AA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EF0EA-ED09-4EBC-BF79-A6684EE1E4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7E81C-C092-4C95-815E-9F29CA392B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1C009-D0C9-4983-BA23-DFDAD19997FD}" type="datetimeFigureOut">
              <a:rPr lang="en-IN" smtClean="0"/>
              <a:t>27-12-2021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A2C306-4A4C-4E4F-8988-A7C3E4D6A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2C12A-DEEC-47A7-B2DA-B6D45D33D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EC7452-B513-4F32-9389-86E26091FE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8680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index.htm" TargetMode="External"/><Relationship Id="rId2" Type="http://schemas.openxmlformats.org/officeDocument/2006/relationships/hyperlink" Target="https://www.geeksforgeeks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3schools.com/" TargetMode="External"/><Relationship Id="rId4" Type="http://schemas.openxmlformats.org/officeDocument/2006/relationships/hyperlink" Target="https://getbootstrap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18">
            <a:extLst>
              <a:ext uri="{FF2B5EF4-FFF2-40B4-BE49-F238E27FC236}">
                <a16:creationId xmlns:a16="http://schemas.microsoft.com/office/drawing/2014/main" id="{F6EF57EF-D042-41D3-83E8-41A1FE6C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32876" cy="1290953"/>
          </a:xfrm>
          <a:custGeom>
            <a:avLst/>
            <a:gdLst>
              <a:gd name="connsiteX0" fmla="*/ 0 w 5532876"/>
              <a:gd name="connsiteY0" fmla="*/ 0 h 1290953"/>
              <a:gd name="connsiteX1" fmla="*/ 5532876 w 5532876"/>
              <a:gd name="connsiteY1" fmla="*/ 0 h 1290953"/>
              <a:gd name="connsiteX2" fmla="*/ 4936972 w 5532876"/>
              <a:gd name="connsiteY2" fmla="*/ 1290953 h 1290953"/>
              <a:gd name="connsiteX3" fmla="*/ 0 w 5532876"/>
              <a:gd name="connsiteY3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2876" h="1290953">
                <a:moveTo>
                  <a:pt x="0" y="0"/>
                </a:moveTo>
                <a:lnTo>
                  <a:pt x="5532876" y="0"/>
                </a:lnTo>
                <a:lnTo>
                  <a:pt x="4936972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0">
            <a:extLst>
              <a:ext uri="{FF2B5EF4-FFF2-40B4-BE49-F238E27FC236}">
                <a16:creationId xmlns:a16="http://schemas.microsoft.com/office/drawing/2014/main" id="{D00A59BB-A268-4F3E-9D41-CA265AF16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41" y="1"/>
            <a:ext cx="7094159" cy="1290953"/>
          </a:xfrm>
          <a:custGeom>
            <a:avLst/>
            <a:gdLst>
              <a:gd name="connsiteX0" fmla="*/ 595904 w 7094159"/>
              <a:gd name="connsiteY0" fmla="*/ 0 h 1290953"/>
              <a:gd name="connsiteX1" fmla="*/ 7094159 w 7094159"/>
              <a:gd name="connsiteY1" fmla="*/ 0 h 1290953"/>
              <a:gd name="connsiteX2" fmla="*/ 7094159 w 7094159"/>
              <a:gd name="connsiteY2" fmla="*/ 1290553 h 1290953"/>
              <a:gd name="connsiteX3" fmla="*/ 5920618 w 7094159"/>
              <a:gd name="connsiteY3" fmla="*/ 1290553 h 1290953"/>
              <a:gd name="connsiteX4" fmla="*/ 5920618 w 7094159"/>
              <a:gd name="connsiteY4" fmla="*/ 1290953 h 1290953"/>
              <a:gd name="connsiteX5" fmla="*/ 2729248 w 7094159"/>
              <a:gd name="connsiteY5" fmla="*/ 1290953 h 1290953"/>
              <a:gd name="connsiteX6" fmla="*/ 2574303 w 7094159"/>
              <a:gd name="connsiteY6" fmla="*/ 1290953 h 1290953"/>
              <a:gd name="connsiteX7" fmla="*/ 0 w 7094159"/>
              <a:gd name="connsiteY7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4159" h="1290953">
                <a:moveTo>
                  <a:pt x="595904" y="0"/>
                </a:moveTo>
                <a:lnTo>
                  <a:pt x="7094159" y="0"/>
                </a:lnTo>
                <a:lnTo>
                  <a:pt x="7094159" y="1290553"/>
                </a:lnTo>
                <a:lnTo>
                  <a:pt x="5920618" y="1290553"/>
                </a:lnTo>
                <a:lnTo>
                  <a:pt x="5920618" y="1290953"/>
                </a:lnTo>
                <a:lnTo>
                  <a:pt x="2729248" y="1290953"/>
                </a:lnTo>
                <a:lnTo>
                  <a:pt x="2574303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A2FF85-F1C7-42ED-A93B-6CEF86AB84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31" b="5299"/>
          <a:stretch/>
        </p:blipFill>
        <p:spPr>
          <a:xfrm>
            <a:off x="6622116" y="1967099"/>
            <a:ext cx="5079371" cy="2452413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3794DCE-9D34-40DF-AB3F-06DA8ACCD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2116" y="5450103"/>
            <a:ext cx="5569884" cy="1407897"/>
          </a:xfrm>
          <a:custGeom>
            <a:avLst/>
            <a:gdLst>
              <a:gd name="connsiteX0" fmla="*/ 652041 w 5569884"/>
              <a:gd name="connsiteY0" fmla="*/ 0 h 1407897"/>
              <a:gd name="connsiteX1" fmla="*/ 5569884 w 5569884"/>
              <a:gd name="connsiteY1" fmla="*/ 0 h 1407897"/>
              <a:gd name="connsiteX2" fmla="*/ 5569884 w 5569884"/>
              <a:gd name="connsiteY2" fmla="*/ 1407897 h 1407897"/>
              <a:gd name="connsiteX3" fmla="*/ 0 w 5569884"/>
              <a:gd name="connsiteY3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9884" h="1407897">
                <a:moveTo>
                  <a:pt x="652041" y="0"/>
                </a:moveTo>
                <a:lnTo>
                  <a:pt x="5569884" y="0"/>
                </a:lnTo>
                <a:lnTo>
                  <a:pt x="5569884" y="1407897"/>
                </a:lnTo>
                <a:lnTo>
                  <a:pt x="0" y="14078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5006452-918C-4282-A72C-C9692B669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50103"/>
            <a:ext cx="7114535" cy="1407897"/>
          </a:xfrm>
          <a:custGeom>
            <a:avLst/>
            <a:gdLst>
              <a:gd name="connsiteX0" fmla="*/ 0 w 7114535"/>
              <a:gd name="connsiteY0" fmla="*/ 0 h 1407897"/>
              <a:gd name="connsiteX1" fmla="*/ 1189345 w 7114535"/>
              <a:gd name="connsiteY1" fmla="*/ 0 h 1407897"/>
              <a:gd name="connsiteX2" fmla="*/ 7114535 w 7114535"/>
              <a:gd name="connsiteY2" fmla="*/ 0 h 1407897"/>
              <a:gd name="connsiteX3" fmla="*/ 6462495 w 7114535"/>
              <a:gd name="connsiteY3" fmla="*/ 1407897 h 1407897"/>
              <a:gd name="connsiteX4" fmla="*/ 0 w 7114535"/>
              <a:gd name="connsiteY4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4535" h="1407897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462495" y="1407897"/>
                </a:lnTo>
                <a:lnTo>
                  <a:pt x="0" y="1407897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76454-DD7F-425F-AB9D-F227128E50CE}"/>
              </a:ext>
            </a:extLst>
          </p:cNvPr>
          <p:cNvSpPr txBox="1"/>
          <p:nvPr/>
        </p:nvSpPr>
        <p:spPr>
          <a:xfrm>
            <a:off x="7197107" y="5504029"/>
            <a:ext cx="53443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/>
              <a:t>TEAM MEMBER: 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/>
              <a:t>B SRI KANISHKA REDDY  (1602-19-737-111)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/>
              <a:t>JOSHUA PETER   (1602-19-737-075)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/>
              <a:t>SRICHARAN  (1602-19-737-112)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09205E-609D-4D33-8DF2-EB62E7656803}"/>
              </a:ext>
            </a:extLst>
          </p:cNvPr>
          <p:cNvSpPr txBox="1"/>
          <p:nvPr/>
        </p:nvSpPr>
        <p:spPr>
          <a:xfrm>
            <a:off x="605519" y="4178377"/>
            <a:ext cx="36842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400" dirty="0"/>
              <a:t>L’EARN TO TRADE.</a:t>
            </a:r>
          </a:p>
          <a:p>
            <a:pPr algn="l"/>
            <a:r>
              <a:rPr lang="en-IN" sz="2400" dirty="0"/>
              <a:t>              THROUGH TRADE</a:t>
            </a:r>
            <a:r>
              <a:rPr lang="en-IN" dirty="0"/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B53867-F8B5-4925-91AD-17BB6104007F}"/>
              </a:ext>
            </a:extLst>
          </p:cNvPr>
          <p:cNvSpPr txBox="1"/>
          <p:nvPr/>
        </p:nvSpPr>
        <p:spPr>
          <a:xfrm>
            <a:off x="1404432" y="1613156"/>
            <a:ext cx="35599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/>
              <a:t>TRADE GUIDE</a:t>
            </a:r>
          </a:p>
        </p:txBody>
      </p:sp>
    </p:spTree>
    <p:extLst>
      <p:ext uri="{BB962C8B-B14F-4D97-AF65-F5344CB8AC3E}">
        <p14:creationId xmlns:p14="http://schemas.microsoft.com/office/powerpoint/2010/main" val="464840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24C6-5933-41DF-97F3-7B0FDC27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IN" sz="3700" u="sng" dirty="0"/>
              <a:t>DIFFERENT CRYPTOCURRENCY PAGE : </a:t>
            </a:r>
            <a:br>
              <a:rPr lang="en-IN" sz="3700" dirty="0"/>
            </a:br>
            <a:endParaRPr lang="en-IN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23CA1B-B4B4-4642-B30E-1BB6A94AF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274" y="2021334"/>
            <a:ext cx="7572652" cy="425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985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24C6-5933-41DF-97F3-7B0FDC27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IN" sz="3700" u="sng" dirty="0"/>
              <a:t>CRYPTOCURRENCY PRICES : </a:t>
            </a:r>
            <a:br>
              <a:rPr lang="en-IN" sz="3700" dirty="0"/>
            </a:br>
            <a:endParaRPr lang="en-IN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8A5666-3CF6-4A9A-9310-08836B957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5446"/>
            <a:ext cx="6231429" cy="3505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D5C869-287F-4834-ABCC-006A7DAD6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869" y="3107737"/>
            <a:ext cx="6667130" cy="375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974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24C6-5933-41DF-97F3-7B0FDC27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IN" sz="4000" u="sng" dirty="0"/>
              <a:t>How to Trade </a:t>
            </a:r>
            <a:r>
              <a:rPr lang="en-IN" sz="3700" u="sng" dirty="0"/>
              <a:t>PAGE : </a:t>
            </a:r>
            <a:br>
              <a:rPr lang="en-IN" sz="3700" dirty="0"/>
            </a:br>
            <a:endParaRPr lang="en-IN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3B255E-C2EB-4C2B-915A-34A92DE3E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589" y="2095759"/>
            <a:ext cx="6019061" cy="338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44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24C6-5933-41DF-97F3-7B0FDC27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IN" sz="3600" u="sng" dirty="0"/>
              <a:t>FAQS PAGE </a:t>
            </a:r>
            <a:r>
              <a:rPr lang="en-IN" sz="3700" u="sng" dirty="0"/>
              <a:t>: </a:t>
            </a:r>
            <a:br>
              <a:rPr lang="en-IN" sz="3700" dirty="0"/>
            </a:br>
            <a:endParaRPr lang="en-IN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8DA9BD-E367-444A-B04F-B6D1E0BA9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53" y="1191606"/>
            <a:ext cx="5954747" cy="3083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314694-968E-4FFC-AB35-1D8222E61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361" y="3336561"/>
            <a:ext cx="5954748" cy="334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037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24C6-5933-41DF-97F3-7B0FDC27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IN" sz="3700" u="sng" dirty="0"/>
              <a:t>FEEDBACK PAGE : </a:t>
            </a:r>
            <a:br>
              <a:rPr lang="en-IN" sz="3700" dirty="0"/>
            </a:br>
            <a:endParaRPr lang="en-IN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C6ABA8-A28F-4B14-917C-27B4E9B83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3099" y="2169479"/>
            <a:ext cx="5983550" cy="33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995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24C6-5933-41DF-97F3-7B0FDC27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IN" sz="3700" u="sng" dirty="0"/>
              <a:t>REFERENCES </a:t>
            </a:r>
            <a:br>
              <a:rPr lang="en-IN" sz="3700" dirty="0"/>
            </a:br>
            <a:endParaRPr lang="en-IN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80A44-8AF5-4BE7-A8CD-C0D18DAB9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IN" sz="2400" u="sng" dirty="0">
                <a:hlinkClick r:id="rId2"/>
              </a:rPr>
              <a:t>https://www.geeksforgeeks.org/</a:t>
            </a:r>
            <a:endParaRPr lang="en-IN" sz="2400" u="sng" dirty="0"/>
          </a:p>
          <a:p>
            <a:r>
              <a:rPr lang="en-IN" sz="2400" u="sng" dirty="0">
                <a:hlinkClick r:id="rId3"/>
              </a:rPr>
              <a:t>https://www.tutorialspoint.com/index.htm</a:t>
            </a:r>
            <a:endParaRPr lang="en-IN" sz="2400" u="sng" dirty="0"/>
          </a:p>
          <a:p>
            <a:r>
              <a:rPr lang="en-IN" sz="2400" u="sng" dirty="0">
                <a:hlinkClick r:id="rId4"/>
              </a:rPr>
              <a:t>https://getbootstrap.com/</a:t>
            </a:r>
            <a:endParaRPr lang="en-IN" sz="2400" dirty="0"/>
          </a:p>
          <a:p>
            <a:r>
              <a:rPr lang="en-IN" sz="2400" u="sng" dirty="0">
                <a:hlinkClick r:id="rId5"/>
              </a:rPr>
              <a:t>https://www.w3schools.com/</a:t>
            </a:r>
            <a:endParaRPr lang="en-IN" sz="2400" dirty="0"/>
          </a:p>
          <a:p>
            <a:pPr marL="0" indent="0">
              <a:buNone/>
            </a:pPr>
            <a:endParaRPr lang="en-IN" sz="2400" u="sng" dirty="0"/>
          </a:p>
        </p:txBody>
      </p:sp>
    </p:spTree>
    <p:extLst>
      <p:ext uri="{BB962C8B-B14F-4D97-AF65-F5344CB8AC3E}">
        <p14:creationId xmlns:p14="http://schemas.microsoft.com/office/powerpoint/2010/main" val="3324588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>
            <a:extLst>
              <a:ext uri="{FF2B5EF4-FFF2-40B4-BE49-F238E27FC236}">
                <a16:creationId xmlns:a16="http://schemas.microsoft.com/office/drawing/2014/main" id="{9264D464-898B-4908-88FD-33A83D6ED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705DCE-BFBD-438C-B482-4BF578EFF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808597" cy="1146176"/>
          </a:xfrm>
        </p:spPr>
        <p:txBody>
          <a:bodyPr>
            <a:normAutofit/>
          </a:bodyPr>
          <a:lstStyle/>
          <a:p>
            <a:r>
              <a:rPr lang="en-IN" u="sng" dirty="0">
                <a:solidFill>
                  <a:schemeClr val="bg1"/>
                </a:solidFill>
              </a:rPr>
              <a:t>ABSTRACT</a:t>
            </a:r>
          </a:p>
        </p:txBody>
      </p:sp>
      <p:sp>
        <p:nvSpPr>
          <p:cNvPr id="16" name="Freeform: Shape 9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Freeform: Shape 11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4CC1C-3F82-49BE-AB7F-813B53AA4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5811"/>
            <a:ext cx="8376821" cy="4121152"/>
          </a:xfrm>
        </p:spPr>
        <p:txBody>
          <a:bodyPr>
            <a:normAutofit/>
          </a:bodyPr>
          <a:lstStyle/>
          <a:p>
            <a:r>
              <a:rPr lang="en-US" sz="2000" dirty="0"/>
              <a:t>The nature of stock market movement has always been ambiguous for investors because of various influential factors.</a:t>
            </a:r>
          </a:p>
          <a:p>
            <a:r>
              <a:rPr lang="en-US" sz="2000" dirty="0"/>
              <a:t> So, without a proper knowledge about the crypto - money is significantly at a high risk. </a:t>
            </a:r>
          </a:p>
          <a:p>
            <a:r>
              <a:rPr lang="en-US" sz="2000" dirty="0"/>
              <a:t>Here at trading guide we aim to help educate the world on the ever-growing crypto currency market. And to help them become confident and successful trader.</a:t>
            </a:r>
          </a:p>
          <a:p>
            <a:r>
              <a:rPr lang="en-US" sz="2000" dirty="0"/>
              <a:t> From understanding how crypto works to learning how to invest into it. </a:t>
            </a:r>
          </a:p>
          <a:p>
            <a:r>
              <a:rPr lang="en-IN" sz="2000" dirty="0"/>
              <a:t>It helps to know how actual value of a particular crypto coin has been changing according to trends in the market .</a:t>
            </a:r>
            <a:endParaRPr lang="en-US" sz="20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31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32B78-777C-46F1-982E-65D29BEC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IN" u="sng" dirty="0"/>
              <a:t>ARCHITECTURE</a:t>
            </a:r>
            <a:r>
              <a:rPr lang="en-IN" dirty="0"/>
              <a:t>: -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E1BE3-1092-4AFB-B5D6-18A132581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endParaRPr lang="en-IN" sz="2400" dirty="0"/>
          </a:p>
          <a:p>
            <a:endParaRPr lang="en-IN" sz="2400" dirty="0"/>
          </a:p>
          <a:p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095BBB-7332-4F2B-A2AB-1BFB304D2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214" y="1974532"/>
            <a:ext cx="1047750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730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64D464-898B-4908-88FD-33A83D6ED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BCFB36-55BE-4D88-87E2-22E4F35B5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808597" cy="1146176"/>
          </a:xfrm>
        </p:spPr>
        <p:txBody>
          <a:bodyPr>
            <a:normAutofit/>
          </a:bodyPr>
          <a:lstStyle/>
          <a:p>
            <a:r>
              <a:rPr lang="en-IN" sz="3700" u="sng" dirty="0">
                <a:solidFill>
                  <a:schemeClr val="bg1"/>
                </a:solidFill>
              </a:rPr>
              <a:t>SYSTEM REQUIREMENTS</a:t>
            </a:r>
            <a:br>
              <a:rPr lang="en-IN" sz="3700" dirty="0">
                <a:solidFill>
                  <a:schemeClr val="bg1"/>
                </a:solidFill>
              </a:rPr>
            </a:br>
            <a:endParaRPr lang="en-IN" sz="3700" dirty="0">
              <a:solidFill>
                <a:schemeClr val="bg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5A30A-5BAE-478C-AD15-80755EE35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525" y="1876427"/>
            <a:ext cx="7315200" cy="4121152"/>
          </a:xfrm>
        </p:spPr>
        <p:txBody>
          <a:bodyPr>
            <a:normAutofit lnSpcReduction="10000"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N" sz="2600" u="sng" dirty="0">
                <a:latin typeface="Average"/>
                <a:ea typeface="Average"/>
                <a:cs typeface="Average"/>
                <a:sym typeface="Average"/>
              </a:rPr>
              <a:t> Software Requirements: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IN" sz="800" u="sng" dirty="0"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17500" rtl="0">
              <a:spcBef>
                <a:spcPts val="0"/>
              </a:spcBef>
              <a:spcAft>
                <a:spcPts val="600"/>
              </a:spcAft>
              <a:buClr>
                <a:schemeClr val="accent4"/>
              </a:buClr>
              <a:buSzPts val="1400"/>
              <a:buFont typeface="Average"/>
              <a:buChar char="●"/>
            </a:pPr>
            <a:r>
              <a:rPr lang="en-IN" sz="1200" dirty="0">
                <a:latin typeface="Average"/>
                <a:ea typeface="Average"/>
                <a:cs typeface="Average"/>
                <a:sym typeface="Average"/>
              </a:rPr>
              <a:t> INTERPRETER: </a:t>
            </a:r>
          </a:p>
          <a:p>
            <a:pPr marL="45720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N" sz="1200" dirty="0">
                <a:latin typeface="Average"/>
                <a:ea typeface="Average"/>
                <a:cs typeface="Average"/>
                <a:sym typeface="Average"/>
              </a:rPr>
              <a:t> 	Visual Studio Code</a:t>
            </a:r>
          </a:p>
          <a:p>
            <a:pPr marL="457200" lvl="0" indent="-317500" rtl="0">
              <a:spcBef>
                <a:spcPts val="0"/>
              </a:spcBef>
              <a:spcAft>
                <a:spcPts val="600"/>
              </a:spcAft>
              <a:buClr>
                <a:schemeClr val="accent4"/>
              </a:buClr>
              <a:buSzPts val="1400"/>
              <a:buFont typeface="Average"/>
              <a:buChar char="●"/>
            </a:pPr>
            <a:r>
              <a:rPr lang="en-IN" sz="1200" dirty="0">
                <a:latin typeface="Average"/>
                <a:ea typeface="Average"/>
                <a:cs typeface="Average"/>
                <a:sym typeface="Average"/>
              </a:rPr>
              <a:t>  Text Editor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IN" sz="800" dirty="0"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N" sz="2600" u="sng" dirty="0">
                <a:latin typeface="Average"/>
                <a:ea typeface="Average"/>
                <a:cs typeface="Average"/>
                <a:sym typeface="Average"/>
              </a:rPr>
              <a:t>Architecture and Technology:</a:t>
            </a:r>
            <a:endParaRPr lang="en-IN" sz="800" u="sng" dirty="0"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IN" sz="800" u="sng" dirty="0"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N" sz="1200" dirty="0">
                <a:latin typeface="Average"/>
                <a:ea typeface="Average"/>
                <a:cs typeface="Average"/>
                <a:sym typeface="Average"/>
              </a:rPr>
              <a:t>Use Front-End: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N" sz="1200" dirty="0">
                <a:latin typeface="Average"/>
                <a:ea typeface="Average"/>
                <a:cs typeface="Average"/>
                <a:sym typeface="Average"/>
              </a:rPr>
              <a:t> 1) HTML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N" sz="1200" dirty="0">
                <a:latin typeface="Average"/>
                <a:ea typeface="Average"/>
                <a:cs typeface="Average"/>
                <a:sym typeface="Average"/>
              </a:rPr>
              <a:t> 2) CSS 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N" sz="1200" dirty="0">
                <a:latin typeface="Average"/>
                <a:ea typeface="Average"/>
                <a:cs typeface="Average"/>
                <a:sym typeface="Average"/>
              </a:rPr>
              <a:t>3) JAVA SCRIPT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N" sz="1200" dirty="0">
                <a:latin typeface="Average"/>
                <a:ea typeface="Average"/>
                <a:cs typeface="Average"/>
                <a:sym typeface="Average"/>
              </a:rPr>
              <a:t> 4) BOOTSTRAP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IN" sz="800" dirty="0"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N" sz="2600" dirty="0"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-IN" sz="2600" u="sng" dirty="0">
                <a:latin typeface="Average"/>
                <a:ea typeface="Average"/>
                <a:cs typeface="Average"/>
                <a:sym typeface="Average"/>
              </a:rPr>
              <a:t>Back-End:</a:t>
            </a:r>
            <a:r>
              <a:rPr lang="en-IN" sz="2600" dirty="0">
                <a:latin typeface="Average"/>
                <a:ea typeface="Average"/>
                <a:cs typeface="Average"/>
                <a:sym typeface="Average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IN" sz="1100" dirty="0"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N" sz="1100" dirty="0">
                <a:latin typeface="Average"/>
                <a:ea typeface="Average"/>
                <a:cs typeface="Average"/>
                <a:sym typeface="Average"/>
              </a:rPr>
              <a:t>1) MySQL (</a:t>
            </a:r>
            <a:r>
              <a:rPr lang="en-IN" sz="1100" dirty="0" err="1">
                <a:latin typeface="Average"/>
                <a:ea typeface="Average"/>
                <a:cs typeface="Average"/>
                <a:sym typeface="Average"/>
              </a:rPr>
              <a:t>Xampp</a:t>
            </a:r>
            <a:r>
              <a:rPr lang="en-IN" sz="1100" dirty="0">
                <a:latin typeface="Average"/>
                <a:ea typeface="Average"/>
                <a:cs typeface="Average"/>
                <a:sym typeface="Average"/>
              </a:rPr>
              <a:t>)</a:t>
            </a:r>
            <a:endParaRPr lang="en-IN" sz="11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5110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24C6-5933-41DF-97F3-7B0FDC27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IN" sz="3700" u="sng" dirty="0"/>
              <a:t>USE CASE : </a:t>
            </a:r>
            <a:br>
              <a:rPr lang="en-IN" sz="3700" dirty="0"/>
            </a:br>
            <a:endParaRPr lang="en-IN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5EE8EE-3367-4917-AEC8-58A35A00B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317" y="1130770"/>
            <a:ext cx="6535365" cy="559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412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24C6-5933-41DF-97F3-7B0FDC27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en-IN" sz="4400" dirty="0"/>
              <a:t>Design of our web page: -</a:t>
            </a:r>
            <a:r>
              <a:rPr lang="en-IN" sz="3700" u="sng" dirty="0"/>
              <a:t> </a:t>
            </a:r>
            <a:br>
              <a:rPr lang="en-IN" sz="3700" dirty="0"/>
            </a:br>
            <a:endParaRPr lang="en-IN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80A44-8AF5-4BE7-A8CD-C0D18DAB9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IN" sz="2400" dirty="0"/>
              <a:t>Login/Register page</a:t>
            </a:r>
          </a:p>
          <a:p>
            <a:r>
              <a:rPr lang="en-IN" sz="2400" dirty="0"/>
              <a:t>Home page</a:t>
            </a:r>
          </a:p>
          <a:p>
            <a:r>
              <a:rPr lang="en-IN" sz="2400" dirty="0"/>
              <a:t>How to Trade(providing guidance to the user)</a:t>
            </a:r>
          </a:p>
          <a:p>
            <a:r>
              <a:rPr lang="en-IN" sz="2400" dirty="0"/>
              <a:t>Know different crypto coins and their importance </a:t>
            </a:r>
          </a:p>
          <a:p>
            <a:r>
              <a:rPr lang="en-IN" sz="2400" dirty="0"/>
              <a:t>Statistics – to analyze the market trends</a:t>
            </a:r>
          </a:p>
          <a:p>
            <a:r>
              <a:rPr lang="en-IN" sz="2400" dirty="0"/>
              <a:t>FAQS</a:t>
            </a:r>
          </a:p>
          <a:p>
            <a:pPr marL="0" indent="0">
              <a:buNone/>
            </a:pPr>
            <a:endParaRPr lang="en-IN" sz="2400" u="sng" dirty="0"/>
          </a:p>
        </p:txBody>
      </p:sp>
    </p:spTree>
    <p:extLst>
      <p:ext uri="{BB962C8B-B14F-4D97-AF65-F5344CB8AC3E}">
        <p14:creationId xmlns:p14="http://schemas.microsoft.com/office/powerpoint/2010/main" val="2574224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24C6-5933-41DF-97F3-7B0FDC27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IN" sz="3700" u="sng" dirty="0"/>
              <a:t>SIGNUP PAGE : </a:t>
            </a:r>
            <a:br>
              <a:rPr lang="en-IN" sz="3700" dirty="0"/>
            </a:br>
            <a:endParaRPr lang="en-IN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8DF88A-B6BA-4106-AA16-60D1FAA45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128" y="1251254"/>
            <a:ext cx="9021744" cy="507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31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24C6-5933-41DF-97F3-7B0FDC27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IN" sz="3700" u="sng" dirty="0"/>
              <a:t>LOGIN PAGE : </a:t>
            </a:r>
            <a:br>
              <a:rPr lang="en-IN" sz="3700" dirty="0"/>
            </a:br>
            <a:endParaRPr lang="en-IN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99C0C9-2399-4CDF-AD02-B4FF87713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340" y="1406630"/>
            <a:ext cx="8469297" cy="476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94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24C6-5933-41DF-97F3-7B0FDC27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IN" sz="3700" u="sng" dirty="0"/>
              <a:t>HOME PAGE : </a:t>
            </a:r>
            <a:br>
              <a:rPr lang="en-IN" sz="3700" dirty="0"/>
            </a:br>
            <a:endParaRPr lang="en-IN" sz="3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9D52D0-9DB1-4FC3-8151-C1DD96501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231" y="1778197"/>
            <a:ext cx="8380520" cy="471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653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963</TotalTime>
  <Words>298</Words>
  <Application>Microsoft Office PowerPoint</Application>
  <PresentationFormat>Widescreen</PresentationFormat>
  <Paragraphs>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Average</vt:lpstr>
      <vt:lpstr>Calibri</vt:lpstr>
      <vt:lpstr>Calibri Light</vt:lpstr>
      <vt:lpstr>Office Theme</vt:lpstr>
      <vt:lpstr>PowerPoint Presentation</vt:lpstr>
      <vt:lpstr>ABSTRACT</vt:lpstr>
      <vt:lpstr>ARCHITECTURE: -</vt:lpstr>
      <vt:lpstr>SYSTEM REQUIREMENTS </vt:lpstr>
      <vt:lpstr>USE CASE :  </vt:lpstr>
      <vt:lpstr>Design of our web page: -  </vt:lpstr>
      <vt:lpstr>SIGNUP PAGE :  </vt:lpstr>
      <vt:lpstr>LOGIN PAGE :  </vt:lpstr>
      <vt:lpstr>HOME PAGE :  </vt:lpstr>
      <vt:lpstr>DIFFERENT CRYPTOCURRENCY PAGE :  </vt:lpstr>
      <vt:lpstr>CRYPTOCURRENCY PRICES :  </vt:lpstr>
      <vt:lpstr>How to Trade PAGE :  </vt:lpstr>
      <vt:lpstr>FAQS PAGE :  </vt:lpstr>
      <vt:lpstr>FEEDBACK PAGE :  </vt:lpstr>
      <vt:lpstr>REFERENCES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TRADE GUIDE</dc:title>
  <dc:creator>kanishka reddy</dc:creator>
  <cp:lastModifiedBy>JOSHUA PETER</cp:lastModifiedBy>
  <cp:revision>10</cp:revision>
  <dcterms:created xsi:type="dcterms:W3CDTF">2021-10-08T09:17:18Z</dcterms:created>
  <dcterms:modified xsi:type="dcterms:W3CDTF">2021-12-27T07:02:11Z</dcterms:modified>
</cp:coreProperties>
</file>

<file path=docProps/thumbnail.jpeg>
</file>